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053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099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4268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69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728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96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556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4312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729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48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5063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9547E-FCE0-47B3-ACDF-653C8B20F9B3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AC0C5-CDCA-4BA0-9876-8299814B8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850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41600" y="4557078"/>
            <a:ext cx="9144000" cy="1655762"/>
          </a:xfrm>
        </p:spPr>
        <p:txBody>
          <a:bodyPr/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Metodologías Agiles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60" y="1649392"/>
            <a:ext cx="5304759" cy="2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756"/>
            <a:ext cx="12192000" cy="60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08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Definiciones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" y="1641751"/>
            <a:ext cx="12009121" cy="39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55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99" y="717868"/>
            <a:ext cx="11223561" cy="5865812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676400" y="339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Procesamiento de incremento de un producto</a:t>
            </a:r>
            <a:endParaRPr lang="es-A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19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76200"/>
            <a:ext cx="106108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1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Triple restricción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17" y="1778241"/>
            <a:ext cx="8917623" cy="486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26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Ventajas y Desventajas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" y="1595120"/>
            <a:ext cx="11920678" cy="47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468"/>
            <a:ext cx="12192000" cy="504250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21150" y="399534"/>
            <a:ext cx="2230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Desventajas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400351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Métodos Ágiles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6" y="833120"/>
            <a:ext cx="5700244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1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Sabores de Agile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60" y="1450888"/>
            <a:ext cx="7595740" cy="502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1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– No Agile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762250"/>
            <a:ext cx="4038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7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59093"/>
            <a:ext cx="10515600" cy="1325563"/>
          </a:xfrm>
        </p:spPr>
        <p:txBody>
          <a:bodyPr>
            <a:normAutofit/>
          </a:bodyPr>
          <a:lstStyle/>
          <a:p>
            <a:r>
              <a:rPr lang="es-A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</a:t>
            </a:r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A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gile?</a:t>
            </a:r>
            <a:endParaRPr lang="es-A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23" y="1690688"/>
            <a:ext cx="6322034" cy="4351338"/>
          </a:xfrm>
        </p:spPr>
      </p:pic>
    </p:spTree>
    <p:extLst>
      <p:ext uri="{BB962C8B-B14F-4D97-AF65-F5344CB8AC3E}">
        <p14:creationId xmlns:p14="http://schemas.microsoft.com/office/powerpoint/2010/main" val="157110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no es Agile?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653"/>
            <a:ext cx="12192000" cy="52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87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 Agile entonces es…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147887"/>
            <a:ext cx="102870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99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804862"/>
            <a:ext cx="71056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83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662112"/>
            <a:ext cx="105441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47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493" y="0"/>
            <a:ext cx="9681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3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3"/>
            <a:ext cx="12192000" cy="663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79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15417"/>
          <a:stretch/>
        </p:blipFill>
        <p:spPr>
          <a:xfrm>
            <a:off x="2804160" y="685800"/>
            <a:ext cx="6664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4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937"/>
            <a:ext cx="12192000" cy="44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65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0" y="0"/>
            <a:ext cx="828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45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518255"/>
            <a:ext cx="11948160" cy="594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poco de historia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640" y="1690687"/>
            <a:ext cx="8666273" cy="49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39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809625"/>
            <a:ext cx="65817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83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Manifiesto Ágil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1" y="1531778"/>
            <a:ext cx="7904480" cy="51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92" y="152400"/>
            <a:ext cx="57435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2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78"/>
            <a:ext cx="12192000" cy="543592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Manifiesto Agile</a:t>
            </a:r>
          </a:p>
        </p:txBody>
      </p:sp>
    </p:spTree>
    <p:extLst>
      <p:ext uri="{BB962C8B-B14F-4D97-AF65-F5344CB8AC3E}">
        <p14:creationId xmlns:p14="http://schemas.microsoft.com/office/powerpoint/2010/main" val="324685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Principios Agiles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803"/>
            <a:ext cx="12192000" cy="48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26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608"/>
            <a:ext cx="12192000" cy="47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vs Tradicional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2628582"/>
            <a:ext cx="77914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44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54</Words>
  <Application>Microsoft Office PowerPoint</Application>
  <PresentationFormat>Panorámica</PresentationFormat>
  <Paragraphs>17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de Office</vt:lpstr>
      <vt:lpstr>Presentación de PowerPoint</vt:lpstr>
      <vt:lpstr>¿Qué es Agile?</vt:lpstr>
      <vt:lpstr>Un poco de historia</vt:lpstr>
      <vt:lpstr>El Manifiesto Ágil </vt:lpstr>
      <vt:lpstr>Presentación de PowerPoint</vt:lpstr>
      <vt:lpstr>Manifiesto Agile</vt:lpstr>
      <vt:lpstr>Principios Agiles</vt:lpstr>
      <vt:lpstr>Presentación de PowerPoint</vt:lpstr>
      <vt:lpstr>Agile vs Tradicional</vt:lpstr>
      <vt:lpstr>Presentación de PowerPoint</vt:lpstr>
      <vt:lpstr>Definiciones</vt:lpstr>
      <vt:lpstr>Presentación de PowerPoint</vt:lpstr>
      <vt:lpstr>Presentación de PowerPoint</vt:lpstr>
      <vt:lpstr>Triple restricción</vt:lpstr>
      <vt:lpstr>Ventajas y Desventajas</vt:lpstr>
      <vt:lpstr>Presentación de PowerPoint</vt:lpstr>
      <vt:lpstr>Métodos Ágiles</vt:lpstr>
      <vt:lpstr>Sabores de Agile</vt:lpstr>
      <vt:lpstr>Agile – No Agile</vt:lpstr>
      <vt:lpstr>¿Qué no es Agile?</vt:lpstr>
      <vt:lpstr>Ser Agile entonces es…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</dc:title>
  <dc:creator>carlos</dc:creator>
  <cp:lastModifiedBy>carlos</cp:lastModifiedBy>
  <cp:revision>28</cp:revision>
  <dcterms:created xsi:type="dcterms:W3CDTF">2020-11-04T21:51:16Z</dcterms:created>
  <dcterms:modified xsi:type="dcterms:W3CDTF">2020-11-06T12:53:10Z</dcterms:modified>
</cp:coreProperties>
</file>